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jhf2DlYtJYW3rnAFW+DEorGxay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9bf6efe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d9bf6efe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f46253fb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0f46253fb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9c435337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d9c435337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9c435337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d9c435337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f46253fb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0f46253f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f46253fb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0f46253f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f46253f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0f46253f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f46253fb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0f46253fb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f46253fb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0f46253fb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f46253fb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0f46253fb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f46253f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0f46253f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0" Type="http://schemas.openxmlformats.org/officeDocument/2006/relationships/image" Target="../media/image1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hyperlink" Target="mailto:evandromariano49@gmail.com" TargetMode="External"/><Relationship Id="rId8" Type="http://schemas.openxmlformats.org/officeDocument/2006/relationships/hyperlink" Target="https://github.com/EvanJoseph7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d9bf6efef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d9bf6efef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d9bf6efefc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96100"/>
            <a:ext cx="9144000" cy="321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d9bf6efefc_0_39"/>
          <p:cNvSpPr txBox="1"/>
          <p:nvPr/>
        </p:nvSpPr>
        <p:spPr>
          <a:xfrm>
            <a:off x="408175" y="1096175"/>
            <a:ext cx="486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 à </a:t>
            </a:r>
            <a:r>
              <a:rPr b="1" lang="pt-BR" sz="1900">
                <a:solidFill>
                  <a:schemeClr val="lt1"/>
                </a:solidFill>
              </a:rPr>
              <a:t>lógica de programação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d9bf6efefc_0_39"/>
          <p:cNvSpPr txBox="1"/>
          <p:nvPr/>
        </p:nvSpPr>
        <p:spPr>
          <a:xfrm>
            <a:off x="460125" y="2633725"/>
            <a:ext cx="184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Apresentado por: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Evandro Mariano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1d9bf6efefc_0_39"/>
          <p:cNvPicPr preferRelativeResize="0"/>
          <p:nvPr/>
        </p:nvPicPr>
        <p:blipFill rotWithShape="1">
          <a:blip r:embed="rId6">
            <a:alphaModFix/>
          </a:blip>
          <a:srcRect b="3557" l="-1960" r="1960" t="-3560"/>
          <a:stretch/>
        </p:blipFill>
        <p:spPr>
          <a:xfrm>
            <a:off x="460125" y="1573175"/>
            <a:ext cx="2062155" cy="11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d9bf6efefc_0_39"/>
          <p:cNvSpPr txBox="1"/>
          <p:nvPr/>
        </p:nvSpPr>
        <p:spPr>
          <a:xfrm>
            <a:off x="712775" y="3372725"/>
            <a:ext cx="379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evandromariano49@gmail.com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https://github.com/EvanJoseph78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9bf6efefc_0_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3320" y="3692699"/>
            <a:ext cx="257025" cy="2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9bf6efefc_0_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618" y="3435674"/>
            <a:ext cx="257025" cy="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0f46253fb9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0f46253fb9_0_92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24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20f46253fb9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0f46253fb9_0_92"/>
          <p:cNvSpPr/>
          <p:nvPr/>
        </p:nvSpPr>
        <p:spPr>
          <a:xfrm>
            <a:off x="4397750" y="561750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Algoritmo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20f46253fb9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138" y="1907888"/>
            <a:ext cx="5501974" cy="18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d9c435337f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d9c435337f_1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d9c435337f_1_19"/>
          <p:cNvSpPr/>
          <p:nvPr/>
        </p:nvSpPr>
        <p:spPr>
          <a:xfrm>
            <a:off x="2641075" y="2170700"/>
            <a:ext cx="4120800" cy="551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 pela atenção!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d9c435337f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d9c435337f_1_2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24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9c435337f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d9c435337f_1_26"/>
          <p:cNvSpPr/>
          <p:nvPr/>
        </p:nvSpPr>
        <p:spPr>
          <a:xfrm>
            <a:off x="4397750" y="561750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1d9c435337f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938" y="1378450"/>
            <a:ext cx="5005724" cy="167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g1d9c435337f_1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3275" y="3337550"/>
            <a:ext cx="2169425" cy="110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g1d9c435337f_1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8425" y="3337550"/>
            <a:ext cx="2101374" cy="110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20f46253fb9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20f46253fb9_0_3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24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g20f46253fb9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20f46253fb9_0_3"/>
          <p:cNvSpPr/>
          <p:nvPr/>
        </p:nvSpPr>
        <p:spPr>
          <a:xfrm>
            <a:off x="4397750" y="561750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Algoritmo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0f46253fb9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076" y="1357263"/>
            <a:ext cx="5159450" cy="29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20f46253fb9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0f46253fb9_0_25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24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20f46253fb9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0f46253fb9_0_25"/>
          <p:cNvSpPr/>
          <p:nvPr/>
        </p:nvSpPr>
        <p:spPr>
          <a:xfrm>
            <a:off x="4397750" y="561750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Algoritmo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g20f46253fb9_0_25"/>
          <p:cNvPicPr preferRelativeResize="0"/>
          <p:nvPr/>
        </p:nvPicPr>
        <p:blipFill rotWithShape="1">
          <a:blip r:embed="rId5">
            <a:alphaModFix/>
          </a:blip>
          <a:srcRect b="0" l="19581" r="19587" t="0"/>
          <a:stretch/>
        </p:blipFill>
        <p:spPr>
          <a:xfrm>
            <a:off x="3559588" y="1287950"/>
            <a:ext cx="2413051" cy="223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0f46253fb9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6600" y="1287950"/>
            <a:ext cx="2373200" cy="323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0f46253fb9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0f46253fb9_0_1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24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20f46253fb9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0f46253fb9_0_16"/>
          <p:cNvSpPr/>
          <p:nvPr/>
        </p:nvSpPr>
        <p:spPr>
          <a:xfrm>
            <a:off x="4397750" y="561750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Algoritmo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20f46253fb9_0_16"/>
          <p:cNvPicPr preferRelativeResize="0"/>
          <p:nvPr/>
        </p:nvPicPr>
        <p:blipFill rotWithShape="1">
          <a:blip r:embed="rId5">
            <a:alphaModFix/>
          </a:blip>
          <a:srcRect b="0" l="3799" r="6385" t="21844"/>
          <a:stretch/>
        </p:blipFill>
        <p:spPr>
          <a:xfrm>
            <a:off x="4218925" y="1484175"/>
            <a:ext cx="4015650" cy="26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20f46253fb9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0f46253fb9_0_38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24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20f46253fb9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0f46253fb9_0_38"/>
          <p:cNvSpPr/>
          <p:nvPr/>
        </p:nvSpPr>
        <p:spPr>
          <a:xfrm>
            <a:off x="4397750" y="561750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Algoritmo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20f46253fb9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8188" y="1444215"/>
            <a:ext cx="1418324" cy="14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0f46253fb9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475" y="1125478"/>
            <a:ext cx="1737075" cy="17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0f46253fb9_0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0300" y="3214925"/>
            <a:ext cx="1490700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0f46253fb9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0f46253fb9_0_5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24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20f46253fb9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0f46253fb9_0_56"/>
          <p:cNvSpPr/>
          <p:nvPr/>
        </p:nvSpPr>
        <p:spPr>
          <a:xfrm>
            <a:off x="4397750" y="561750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Algoritmo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20f46253fb9_0_56"/>
          <p:cNvPicPr preferRelativeResize="0"/>
          <p:nvPr/>
        </p:nvPicPr>
        <p:blipFill rotWithShape="1">
          <a:blip r:embed="rId5">
            <a:alphaModFix/>
          </a:blip>
          <a:srcRect b="0" l="3799" r="6385" t="21844"/>
          <a:stretch/>
        </p:blipFill>
        <p:spPr>
          <a:xfrm>
            <a:off x="4218925" y="1484175"/>
            <a:ext cx="4015650" cy="26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0f46253fb9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0f46253fb9_0_64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24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20f46253fb9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0f46253fb9_0_64"/>
          <p:cNvSpPr/>
          <p:nvPr/>
        </p:nvSpPr>
        <p:spPr>
          <a:xfrm>
            <a:off x="4397750" y="561750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Algoritmo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20f46253fb9_0_64"/>
          <p:cNvPicPr preferRelativeResize="0"/>
          <p:nvPr/>
        </p:nvPicPr>
        <p:blipFill rotWithShape="1">
          <a:blip r:embed="rId5">
            <a:alphaModFix/>
          </a:blip>
          <a:srcRect b="23836" l="21510" r="46908" t="45509"/>
          <a:stretch/>
        </p:blipFill>
        <p:spPr>
          <a:xfrm>
            <a:off x="3954425" y="1492050"/>
            <a:ext cx="4642152" cy="25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0f46253fb9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0f46253fb9_0_73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24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Lógica de Programação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20f46253fb9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0f46253fb9_0_73"/>
          <p:cNvSpPr/>
          <p:nvPr/>
        </p:nvSpPr>
        <p:spPr>
          <a:xfrm>
            <a:off x="4397750" y="561750"/>
            <a:ext cx="3536100" cy="530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Algoritmo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20f46253fb9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6963" y="1740750"/>
            <a:ext cx="42576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